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47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5653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3514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88626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0155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1951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3638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31812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9599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73610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244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3439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06A2F-11C1-471A-AF10-350B1F2E7A57}" type="datetimeFigureOut">
              <a:rPr lang="es-ES" smtClean="0"/>
              <a:t>25/11/2024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0A802-46B7-4FB8-A01C-2F039666556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64132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699606" cy="6858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0754" y="6005779"/>
            <a:ext cx="603706" cy="418071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3269548" y="1324051"/>
            <a:ext cx="7160358" cy="2185912"/>
          </a:xfrm>
        </p:spPr>
        <p:txBody>
          <a:bodyPr anchor="t">
            <a:normAutofit/>
          </a:bodyPr>
          <a:lstStyle/>
          <a:p>
            <a:pPr algn="l"/>
            <a:r>
              <a:rPr lang="es-ES" sz="3200" b="1" i="1" dirty="0">
                <a:latin typeface="Roboto" panose="02000000000000000000" pitchFamily="2" charset="0"/>
                <a:ea typeface="Roboto" panose="02000000000000000000" pitchFamily="2" charset="0"/>
              </a:rPr>
              <a:t>Título de la ponencia Título de la ponencia Título de la ponencia Título de la ponencia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269548" y="4279393"/>
            <a:ext cx="7959926" cy="343814"/>
          </a:xfrm>
        </p:spPr>
        <p:txBody>
          <a:bodyPr>
            <a:normAutofit lnSpcReduction="10000"/>
          </a:bodyPr>
          <a:lstStyle/>
          <a:p>
            <a:pPr algn="l"/>
            <a:r>
              <a:rPr lang="es-ES" sz="2000" b="1" dirty="0">
                <a:solidFill>
                  <a:srgbClr val="88476F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D. NOMBRE DEL PONENTE</a:t>
            </a:r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3269547" y="4662107"/>
            <a:ext cx="7959927" cy="3438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s-ES" sz="1600" i="1" dirty="0">
                <a:latin typeface="Roboto" panose="02000000000000000000" pitchFamily="2" charset="0"/>
                <a:ea typeface="Roboto" panose="02000000000000000000" pitchFamily="2" charset="0"/>
              </a:rPr>
              <a:t>Departamento/Centro al que pertenece</a:t>
            </a:r>
          </a:p>
        </p:txBody>
      </p:sp>
      <p:sp>
        <p:nvSpPr>
          <p:cNvPr id="7" name="Subtítulo 2"/>
          <p:cNvSpPr txBox="1">
            <a:spLocks/>
          </p:cNvSpPr>
          <p:nvPr/>
        </p:nvSpPr>
        <p:spPr>
          <a:xfrm>
            <a:off x="3269547" y="4909605"/>
            <a:ext cx="7959927" cy="3438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s-ES" sz="1600" dirty="0">
                <a:latin typeface="Roboto" panose="02000000000000000000" pitchFamily="2" charset="0"/>
                <a:ea typeface="Roboto" panose="02000000000000000000" pitchFamily="2" charset="0"/>
              </a:rPr>
              <a:t>Universidad a la que pertenece</a:t>
            </a:r>
          </a:p>
        </p:txBody>
      </p:sp>
      <p:sp>
        <p:nvSpPr>
          <p:cNvPr id="8" name="Subtítulo 2"/>
          <p:cNvSpPr txBox="1">
            <a:spLocks/>
          </p:cNvSpPr>
          <p:nvPr/>
        </p:nvSpPr>
        <p:spPr>
          <a:xfrm>
            <a:off x="3999847" y="6122822"/>
            <a:ext cx="6430059" cy="3010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s-ES" sz="900" dirty="0">
                <a:latin typeface="Roboto Light" panose="02000000000000000000" pitchFamily="2" charset="0"/>
                <a:ea typeface="Roboto Light" panose="02000000000000000000" pitchFamily="2" charset="0"/>
              </a:rPr>
              <a:t>PAÍS DE ORIGEN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3320754" y="6005780"/>
            <a:ext cx="607161" cy="41807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631653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</TotalTime>
  <Words>33</Words>
  <Application>Microsoft Office PowerPoint</Application>
  <PresentationFormat>Panorámica</PresentationFormat>
  <Paragraphs>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Roboto</vt:lpstr>
      <vt:lpstr>Roboto Light</vt:lpstr>
      <vt:lpstr>Tema de Office</vt:lpstr>
      <vt:lpstr>Título de la ponencia Título de la ponencia Título de la ponencia Título de la ponencia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de la ponencia Título de la ponencia Título de la ponencia Título de la ponencia</dc:title>
  <dc:creator>Montse</dc:creator>
  <cp:lastModifiedBy>Montse</cp:lastModifiedBy>
  <cp:revision>3</cp:revision>
  <dcterms:created xsi:type="dcterms:W3CDTF">2024-11-25T09:16:39Z</dcterms:created>
  <dcterms:modified xsi:type="dcterms:W3CDTF">2024-11-25T09:38:31Z</dcterms:modified>
</cp:coreProperties>
</file>